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5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336656289735895" TargetMode="External"/><Relationship Id="rId2" Type="http://schemas.openxmlformats.org/officeDocument/2006/relationships/hyperlink" Target="http://www.desluiter.n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https://www.desluiter.nl/contact/" TargetMode="External"/><Relationship Id="rId4" Type="http://schemas.openxmlformats.org/officeDocument/2006/relationships/hyperlink" Target="mailto:desluiter@gmail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523E75-DC1C-47F4-961F-E9AB1572AB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Fotoclub De Sluiter Maasbracht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1B3FD7-2F30-4DFF-B5DA-B514390606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l-NL" dirty="0"/>
              <a:t>1980 – 2020: 40 Jaar Net even anders!</a:t>
            </a:r>
          </a:p>
        </p:txBody>
      </p:sp>
    </p:spTree>
    <p:extLst>
      <p:ext uri="{BB962C8B-B14F-4D97-AF65-F5344CB8AC3E}">
        <p14:creationId xmlns:p14="http://schemas.microsoft.com/office/powerpoint/2010/main" val="232787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229">
        <p15:prstTrans prst="curtains"/>
      </p:transition>
    </mc:Choice>
    <mc:Fallback>
      <p:transition spd="slow" advTm="322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17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A04E67-A488-464A-B0C9-1E2CA977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Miel van </a:t>
            </a:r>
            <a:br>
              <a:rPr lang="en-US" sz="3600"/>
            </a:br>
            <a:r>
              <a:rPr lang="en-US" sz="3600"/>
              <a:t>Montfort</a:t>
            </a:r>
          </a:p>
        </p:txBody>
      </p:sp>
      <p:cxnSp>
        <p:nvCxnSpPr>
          <p:cNvPr id="34" name="Straight Connector 21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5" name="Group 23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 descr="Afbeelding met foto, zitten, donker, licht&#10;&#10;Automatisch gegenereerde beschrijving">
            <a:extLst>
              <a:ext uri="{FF2B5EF4-FFF2-40B4-BE49-F238E27FC236}">
                <a16:creationId xmlns:a16="http://schemas.microsoft.com/office/drawing/2014/main" id="{2FA8FEBE-ECBB-4A0F-91A6-83F702D57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467" r="-2" b="-2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239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464">
        <p15:prstTrans prst="curtains"/>
      </p:transition>
    </mc:Choice>
    <mc:Fallback>
      <p:transition spd="slow" advTm="2464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1">
            <a:extLst>
              <a:ext uri="{FF2B5EF4-FFF2-40B4-BE49-F238E27FC236}">
                <a16:creationId xmlns:a16="http://schemas.microsoft.com/office/drawing/2014/main" id="{1669046F-5838-4C7A-BBE8-A77F40FD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2D5E6CDB-92ED-43A1-9491-C46E2C8E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34" name="Group 15">
            <a:extLst>
              <a:ext uri="{FF2B5EF4-FFF2-40B4-BE49-F238E27FC236}">
                <a16:creationId xmlns:a16="http://schemas.microsoft.com/office/drawing/2014/main" id="{EBB966BC-DC49-4138-8DEF-B1CD1303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632237" y="482171"/>
            <a:chExt cx="610433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D0BD06-EC5B-4F0E-A221-562BC2BA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634200B3-EC47-4A5B-A640-7118BF6AD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19">
            <a:extLst>
              <a:ext uri="{FF2B5EF4-FFF2-40B4-BE49-F238E27FC236}">
                <a16:creationId xmlns:a16="http://schemas.microsoft.com/office/drawing/2014/main" id="{23B9DAF8-7DB4-40CB-85F8-7E02F95C6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84450"/>
            <a:ext cx="5145580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21">
            <a:extLst>
              <a:ext uri="{FF2B5EF4-FFF2-40B4-BE49-F238E27FC236}">
                <a16:creationId xmlns:a16="http://schemas.microsoft.com/office/drawing/2014/main" id="{606AED2C-61BA-485C-9DD4-B23B6280F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3CFC332-306A-4CBB-A9DC-D347E120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>
            <a:normAutofit/>
          </a:bodyPr>
          <a:lstStyle/>
          <a:p>
            <a:r>
              <a:rPr lang="nl-NL"/>
              <a:t>Marjan van</a:t>
            </a:r>
            <a:br>
              <a:rPr lang="nl-NL"/>
            </a:br>
            <a:r>
              <a:rPr lang="nl-NL"/>
              <a:t>der Heijden</a:t>
            </a:r>
            <a:endParaRPr lang="nl-NL" dirty="0"/>
          </a:p>
        </p:txBody>
      </p:sp>
      <p:pic>
        <p:nvPicPr>
          <p:cNvPr id="5" name="Tijdelijke aanduiding voor inhoud 4" descr="Afbeelding met persoon, binnen, vrouw, person&#10;&#10;Automatisch gegenereerde beschrijving">
            <a:extLst>
              <a:ext uri="{FF2B5EF4-FFF2-40B4-BE49-F238E27FC236}">
                <a16:creationId xmlns:a16="http://schemas.microsoft.com/office/drawing/2014/main" id="{CF634A20-A3FD-422E-9DE5-B36F73E19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145" y="1116345"/>
            <a:ext cx="3965304" cy="386617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54F6BB-85A0-4D0C-B7C8-52789CD13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029" y="2015732"/>
            <a:ext cx="3520368" cy="345061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38" name="Picture 23">
            <a:extLst>
              <a:ext uri="{FF2B5EF4-FFF2-40B4-BE49-F238E27FC236}">
                <a16:creationId xmlns:a16="http://schemas.microsoft.com/office/drawing/2014/main" id="{7EFCF05C-6070-460B-8E60-12BE3EFD1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25">
            <a:extLst>
              <a:ext uri="{FF2B5EF4-FFF2-40B4-BE49-F238E27FC236}">
                <a16:creationId xmlns:a16="http://schemas.microsoft.com/office/drawing/2014/main" id="{CFD731F1-726F-453E-9516-3058095D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143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829">
        <p15:prstTrans prst="curtains"/>
      </p:transition>
    </mc:Choice>
    <mc:Fallback>
      <p:transition spd="slow" advTm="2829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69046F-5838-4C7A-BBE8-A77F40FD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5E6CDB-92ED-43A1-9491-C46E2C8E9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B966BC-DC49-4138-8DEF-B1CD13033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632237" y="482171"/>
            <a:chExt cx="610433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D0BD06-EC5B-4F0E-A221-562BC2BA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4200B3-EC47-4A5B-A640-7118BF6AD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3B9DAF8-7DB4-40CB-85F8-7E02F95C6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84450"/>
            <a:ext cx="5145580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6AED2C-61BA-485C-9DD4-B23B6280F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6C7CFEC-7F11-4914-9E62-F9677060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>
            <a:normAutofit/>
          </a:bodyPr>
          <a:lstStyle/>
          <a:p>
            <a:r>
              <a:rPr lang="nl-NL" dirty="0"/>
              <a:t>Jack </a:t>
            </a:r>
            <a:r>
              <a:rPr lang="nl-NL" dirty="0" err="1"/>
              <a:t>Berkx</a:t>
            </a:r>
            <a:endParaRPr lang="nl-NL" dirty="0"/>
          </a:p>
        </p:txBody>
      </p:sp>
      <p:pic>
        <p:nvPicPr>
          <p:cNvPr id="5" name="Tijdelijke aanduiding voor inhoud 4" descr="Afbeelding met kijken, dragen, gezicht, person&#10;&#10;Automatisch gegenereerde beschrijving">
            <a:extLst>
              <a:ext uri="{FF2B5EF4-FFF2-40B4-BE49-F238E27FC236}">
                <a16:creationId xmlns:a16="http://schemas.microsoft.com/office/drawing/2014/main" id="{B35FFC91-9056-4DBA-9E61-CF79ACA9D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974" y="1116345"/>
            <a:ext cx="4179645" cy="386617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3305D15-9937-4BED-A195-59A73459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029" y="2015732"/>
            <a:ext cx="3520368" cy="345061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FCF05C-6070-460B-8E60-12BE3EFD1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D731F1-726F-453E-9516-3058095D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018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515">
        <p15:prstTrans prst="curtains"/>
      </p:transition>
    </mc:Choice>
    <mc:Fallback>
      <p:transition spd="slow" advTm="2515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15523F9-65C2-4B80-B4BE-DD3A4446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>
            <a:normAutofit/>
          </a:bodyPr>
          <a:lstStyle/>
          <a:p>
            <a:r>
              <a:rPr lang="nl-NL" dirty="0"/>
              <a:t>Pieter Daems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 descr="Afbeelding met plant, bloem&#10;&#10;Automatisch gegenereerde beschrijving">
            <a:extLst>
              <a:ext uri="{FF2B5EF4-FFF2-40B4-BE49-F238E27FC236}">
                <a16:creationId xmlns:a16="http://schemas.microsoft.com/office/drawing/2014/main" id="{E63FE614-18AF-46FE-BF76-B5E343E52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693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062B8B-D3B6-4F90-AC2C-926F03573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029" y="2015732"/>
            <a:ext cx="3520368" cy="345061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874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774">
        <p15:prstTrans prst="curtains"/>
      </p:transition>
    </mc:Choice>
    <mc:Fallback>
      <p:transition spd="slow" advTm="2774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895705-7A5B-4F60-8181-46E33A74B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René Broens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50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Rectangle 52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tekst, foto, meisje, jong&#10;&#10;Automatisch gegenereerde beschrijving">
            <a:extLst>
              <a:ext uri="{FF2B5EF4-FFF2-40B4-BE49-F238E27FC236}">
                <a16:creationId xmlns:a16="http://schemas.microsoft.com/office/drawing/2014/main" id="{2CEABCD3-49F7-42DB-9BB2-F09DD9F6B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502" r="-2" b="10795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63" name="Picture 54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4" name="Straight Connector 56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78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774">
        <p15:prstTrans prst="curtains"/>
      </p:transition>
    </mc:Choice>
    <mc:Fallback>
      <p:transition spd="slow" advTm="2774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E5B593-73D2-4345-BC45-15847C5D1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476" y="1468464"/>
            <a:ext cx="2858835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Maurice Smeets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E4308E-D3C7-4FB9-928C-C0B7F62EC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B033D76-5800-44B6-AFE9-EE2106935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22D6F85-FFBA-4F81-AEE5-AAA17CB7A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 descr="Afbeelding met buiten, gras, veld, lopen&#10;&#10;Automatisch gegenereerde beschrijving">
            <a:extLst>
              <a:ext uri="{FF2B5EF4-FFF2-40B4-BE49-F238E27FC236}">
                <a16:creationId xmlns:a16="http://schemas.microsoft.com/office/drawing/2014/main" id="{7CF6835B-5372-45FC-9594-3A48C7C19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813" r="-2" b="-2"/>
          <a:stretch/>
        </p:blipFill>
        <p:spPr>
          <a:xfrm>
            <a:off x="1271222" y="1116345"/>
            <a:ext cx="6282919" cy="3866172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8155E42-34DF-487F-9EE3-78A6093B3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031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938">
        <p15:prstTrans prst="curtains"/>
      </p:transition>
    </mc:Choice>
    <mc:Fallback>
      <p:transition spd="slow" advTm="2938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8E51B09-2B9E-4D82-A5F8-29F85CBE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9240118-40F3-4A1C-85DC-4E58525C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269951F-7B8C-4336-BC68-9BA9843C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D48101-E230-4669-8C1B-39BAAB2BB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18FA112-D8F0-41D3-9171-B0A3110E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9087EE4-E285-4C8E-AC5F-CAE7D1FDE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BEC9EEBF-77CC-477F-879D-619B138C7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1049235"/>
          </a:xfrm>
        </p:spPr>
        <p:txBody>
          <a:bodyPr vert="horz" lIns="91440" tIns="45720" rIns="91440" bIns="0" rtlCol="0">
            <a:normAutofit/>
          </a:bodyPr>
          <a:lstStyle/>
          <a:p>
            <a:r>
              <a:rPr lang="en-US" dirty="0"/>
              <a:t>Bart </a:t>
            </a:r>
            <a:r>
              <a:rPr lang="en-US" dirty="0" err="1"/>
              <a:t>Tummers</a:t>
            </a:r>
            <a:endParaRPr lang="en-US" dirty="0"/>
          </a:p>
        </p:txBody>
      </p:sp>
      <p:pic>
        <p:nvPicPr>
          <p:cNvPr id="5" name="Tijdelijke aanduiding voor inhoud 4" descr="Afbeelding met gras, voetbal, veld, persoon&#10;&#10;Automatisch gegenereerde beschrijving">
            <a:extLst>
              <a:ext uri="{FF2B5EF4-FFF2-40B4-BE49-F238E27FC236}">
                <a16:creationId xmlns:a16="http://schemas.microsoft.com/office/drawing/2014/main" id="{6C339E24-7192-40A9-94C2-9C8D72DFE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6" r="6912" b="-4"/>
          <a:stretch/>
        </p:blipFill>
        <p:spPr>
          <a:xfrm>
            <a:off x="1285438" y="1116345"/>
            <a:ext cx="2799103" cy="3866172"/>
          </a:xfrm>
          <a:prstGeom prst="rect">
            <a:avLst/>
          </a:prstGeom>
        </p:spPr>
      </p:pic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CEFA1D44-1FA4-4279-ABE6-E327C5D87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043" y="2015732"/>
            <a:ext cx="5550355" cy="345061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D8AF6BD-5D32-4F8F-98B6-05F8A439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47013E4-D33D-425E-B32E-DE7D5CB5F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810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417">
        <p15:prstTrans prst="curtains"/>
      </p:transition>
    </mc:Choice>
    <mc:Fallback>
      <p:transition spd="slow" advTm="2417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4846310-0B3D-402C-B392-09061F938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4A3A86-D41C-4CFC-896C-D90661C52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1013C5-860D-4DC8-AC58-E17BAF19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 err="1"/>
              <a:t>Hanny</a:t>
            </a:r>
            <a:r>
              <a:rPr lang="en-US" dirty="0"/>
              <a:t> </a:t>
            </a:r>
            <a:r>
              <a:rPr lang="en-US" dirty="0" err="1"/>
              <a:t>Droog</a:t>
            </a:r>
            <a:r>
              <a:rPr lang="en-US" dirty="0"/>
              <a:t>-puts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4F6C91-B667-4929-B60B-158C21B9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45672" y="323838"/>
            <a:ext cx="9299965" cy="3652791"/>
            <a:chOff x="7639235" y="600024"/>
            <a:chExt cx="3898557" cy="52224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2188BD8-D89F-4620-9999-A7EA52237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9235" y="600024"/>
              <a:ext cx="3898557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BE6818-79E6-4683-9F8E-9DE0B4BCF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0263" y="1062693"/>
              <a:ext cx="3635738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 descr="Afbeelding met water, buiten, zitten, meer&#10;&#10;Automatisch gegenereerde beschrijving">
            <a:extLst>
              <a:ext uri="{FF2B5EF4-FFF2-40B4-BE49-F238E27FC236}">
                <a16:creationId xmlns:a16="http://schemas.microsoft.com/office/drawing/2014/main" id="{CC7D6AD7-5802-418A-83E1-05221FC82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" b="30498"/>
          <a:stretch/>
        </p:blipFill>
        <p:spPr>
          <a:xfrm>
            <a:off x="2079933" y="963739"/>
            <a:ext cx="8020655" cy="236922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12F86B-0657-48B2-BD05-BF3EED4DC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BD64DB3A-631F-479A-B041-4C1E38B7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FB2A90-ACBA-4B96-98AD-8BB04A8B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458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034">
        <p15:prstTrans prst="curtains"/>
      </p:transition>
    </mc:Choice>
    <mc:Fallback>
      <p:transition spd="slow" advTm="3034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4A633958-6BFE-47FC-820A-49FD9E8D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lang="nl-NL" dirty="0"/>
              <a:t>Martijn droog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546741-8074-44AB-8F79-61CA89BA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450613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 descr="Afbeelding met kijken, zitten, donker, staand&#10;&#10;Automatisch gegenereerde beschrijving">
            <a:extLst>
              <a:ext uri="{FF2B5EF4-FFF2-40B4-BE49-F238E27FC236}">
                <a16:creationId xmlns:a16="http://schemas.microsoft.com/office/drawing/2014/main" id="{D093B74E-1B77-4EE8-BE81-B3A95E799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8497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824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233">
        <p15:prstTrans prst="curtains"/>
      </p:transition>
    </mc:Choice>
    <mc:Fallback>
      <p:transition spd="slow" advTm="3233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48505A-B85B-4622-8597-DA5A133AE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Wim Verstappen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 descr="Afbeelding met buiten, rots, natuur, berg&#10;&#10;Automatisch gegenereerde beschrijving">
            <a:extLst>
              <a:ext uri="{FF2B5EF4-FFF2-40B4-BE49-F238E27FC236}">
                <a16:creationId xmlns:a16="http://schemas.microsoft.com/office/drawing/2014/main" id="{8FE2A72F-54B3-41C1-BFDB-45E83C5AE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17952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803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3212">
        <p15:prstTrans prst="curtains"/>
      </p:transition>
    </mc:Choice>
    <mc:Fallback>
      <p:transition spd="slow" advTm="3212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9DDAE-0BD9-43B9-BD03-B8A808299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Enkele belangrijke feiten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1B3244-8AE3-4941-A55B-EDFC0A16E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Opgericht in 1980</a:t>
            </a:r>
          </a:p>
          <a:p>
            <a:r>
              <a:rPr lang="nl-NL" dirty="0"/>
              <a:t>16 actieve leden (mogen er best een paar bij)</a:t>
            </a:r>
          </a:p>
          <a:p>
            <a:r>
              <a:rPr lang="nl-NL" dirty="0"/>
              <a:t>Aandacht voor individuele ontplooiing</a:t>
            </a:r>
          </a:p>
          <a:p>
            <a:r>
              <a:rPr lang="nl-NL" dirty="0"/>
              <a:t>Alle soorten fotografie</a:t>
            </a:r>
          </a:p>
          <a:p>
            <a:r>
              <a:rPr lang="nl-NL" dirty="0"/>
              <a:t>Mix van clubavonden, lezingen, workshops, wedstrijden en uitstapjes</a:t>
            </a:r>
          </a:p>
          <a:p>
            <a:r>
              <a:rPr lang="nl-NL" dirty="0"/>
              <a:t>Leeftijd is niet belangrijk, jongste lid 20, oudste lid 78</a:t>
            </a:r>
          </a:p>
          <a:p>
            <a:r>
              <a:rPr lang="nl-NL" dirty="0"/>
              <a:t>Lid van Fotobond Afdeling Limburg</a:t>
            </a:r>
          </a:p>
        </p:txBody>
      </p:sp>
    </p:spTree>
    <p:extLst>
      <p:ext uri="{BB962C8B-B14F-4D97-AF65-F5344CB8AC3E}">
        <p14:creationId xmlns:p14="http://schemas.microsoft.com/office/powerpoint/2010/main" val="4062965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43">
        <p15:prstTrans prst="wind"/>
      </p:transition>
    </mc:Choice>
    <mc:Fallback>
      <p:transition spd="slow" advTm="10043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D6EDB49-211E-499D-9A08-6C5FF3D06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9F37E-D3CF-4F3D-96C2-25307819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FFF17D-767C-40E7-8C89-962F1F54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9F39E1-619D-4D9E-8823-8BD8CC320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3F47-DF50-454F-A5A6-6B969748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7CABC2-F03B-4C9A-B99F-157598788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376053"/>
            <a:ext cx="9405891" cy="1002990"/>
          </a:xfrm>
        </p:spPr>
        <p:txBody>
          <a:bodyPr anchor="ctr">
            <a:normAutofit/>
          </a:bodyPr>
          <a:lstStyle/>
          <a:p>
            <a:r>
              <a:rPr lang="nl-NL" dirty="0"/>
              <a:t>Staat hier volgende keer jouw foto?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668BCF-8CA1-4E25-850F-7C28DBDE2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464991"/>
            <a:ext cx="9405891" cy="2403571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Lid worden?</a:t>
            </a:r>
          </a:p>
          <a:p>
            <a:r>
              <a:rPr lang="nl-NL" dirty="0"/>
              <a:t>Kijk voor meer informatie over Fotoclub De Sluiter op: </a:t>
            </a:r>
            <a:r>
              <a:rPr lang="nl-NL" dirty="0">
                <a:hlinkClick r:id="rId2"/>
              </a:rPr>
              <a:t>www.desluiter.nl</a:t>
            </a:r>
            <a:r>
              <a:rPr lang="nl-NL" dirty="0"/>
              <a:t> of op Facebook (</a:t>
            </a:r>
            <a:r>
              <a:rPr lang="nl-NL" dirty="0">
                <a:hlinkClick r:id="rId3"/>
              </a:rPr>
              <a:t>https://www.facebook.com/groups/336656289735895</a:t>
            </a:r>
            <a:r>
              <a:rPr lang="nl-NL" dirty="0"/>
              <a:t>) </a:t>
            </a:r>
          </a:p>
          <a:p>
            <a:r>
              <a:rPr lang="nl-NL" dirty="0"/>
              <a:t>E-mail: </a:t>
            </a:r>
            <a:r>
              <a:rPr lang="nl-NL" dirty="0">
                <a:hlinkClick r:id="rId4"/>
              </a:rPr>
              <a:t>desluiter@gmail.com</a:t>
            </a:r>
            <a:endParaRPr lang="nl-NL" dirty="0"/>
          </a:p>
          <a:p>
            <a:r>
              <a:rPr lang="nl-NL" dirty="0"/>
              <a:t>Of bel met de voorzitter of de secretaris (</a:t>
            </a:r>
            <a:r>
              <a:rPr lang="nl-NL" dirty="0">
                <a:hlinkClick r:id="rId5"/>
              </a:rPr>
              <a:t>https://www.desluiter.nl/contact/</a:t>
            </a:r>
            <a:r>
              <a:rPr lang="nl-NL" dirty="0"/>
              <a:t>)</a:t>
            </a:r>
          </a:p>
          <a:p>
            <a:r>
              <a:rPr lang="nl-NL" dirty="0"/>
              <a:t>Houd de media in de gaten ‘Net even anders – viering’ van ons 40 jarig jubileum!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26901A-BC62-4A3A-A07A-65E1F3DD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82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8445">
        <p15:prstTrans prst="curtains"/>
      </p:transition>
    </mc:Choice>
    <mc:Fallback>
      <p:transition spd="slow" advTm="844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0F08D-02FC-486B-B3A9-419396011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Fotoclub de Sluiter in beeld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2104B4-A0CC-4160-89AB-7C4A5DE37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Beelden spreken meer dan woorden</a:t>
            </a:r>
          </a:p>
          <a:p>
            <a:r>
              <a:rPr lang="nl-NL" dirty="0"/>
              <a:t>Elk lid heeft één foto ingeleverd waar zij of hij trots op is</a:t>
            </a:r>
          </a:p>
          <a:p>
            <a:r>
              <a:rPr lang="nl-NL" dirty="0"/>
              <a:t>Geen expositie of uitgebreide viering mogelijk dit jaar, dus……. geniet van de beelden!</a:t>
            </a:r>
          </a:p>
        </p:txBody>
      </p:sp>
    </p:spTree>
    <p:extLst>
      <p:ext uri="{BB962C8B-B14F-4D97-AF65-F5344CB8AC3E}">
        <p14:creationId xmlns:p14="http://schemas.microsoft.com/office/powerpoint/2010/main" val="362293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295">
        <p15:prstTrans prst="wind"/>
      </p:transition>
    </mc:Choice>
    <mc:Fallback>
      <p:transition spd="slow" advTm="729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810100C-B2E3-4BD2-B42B-F78F0239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DA076A-A426-4BA4-91D7-2194025E1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3317" y="1847088"/>
            <a:ext cx="498508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DD118DE1-C28A-4957-84C7-D97EFE2D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318" y="804520"/>
            <a:ext cx="4985079" cy="1049235"/>
          </a:xfrm>
        </p:spPr>
        <p:txBody>
          <a:bodyPr>
            <a:normAutofit/>
          </a:bodyPr>
          <a:lstStyle/>
          <a:p>
            <a:r>
              <a:rPr lang="nl-NL"/>
              <a:t>Jos Joosten</a:t>
            </a:r>
            <a:endParaRPr lang="nl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FE94E2-EB97-4BF3-ADFD-1D6ECE62B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9263DE-9849-4BA8-8990-4AFC76B95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0925473-E783-403A-8BDE-D1EBDAEDA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ABD99F7-1E3E-4B98-A113-A2DAA96D1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 descr="Afbeelding met jong, dragen&#10;&#10;Automatisch gegenereerde beschrijving">
            <a:extLst>
              <a:ext uri="{FF2B5EF4-FFF2-40B4-BE49-F238E27FC236}">
                <a16:creationId xmlns:a16="http://schemas.microsoft.com/office/drawing/2014/main" id="{422A403B-248A-441F-B7E7-D241DB3B2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8" r="-4" b="-4"/>
          <a:stretch/>
        </p:blipFill>
        <p:spPr>
          <a:xfrm>
            <a:off x="1271223" y="1116345"/>
            <a:ext cx="3362141" cy="386617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057628-81A5-4EEE-B878-553D49B0E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317" y="2015732"/>
            <a:ext cx="4985080" cy="345061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3556DA-E50F-49FC-B9C5-16746A937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D4E8CC-A5F3-49D3-A830-647340CFF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134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675">
        <p15:prstTrans prst="curtains"/>
      </p:transition>
    </mc:Choice>
    <mc:Fallback>
      <p:transition spd="slow" advTm="167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ED926B-9F6E-4BC7-B28E-1119F24D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Jan houben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FDD299F-256A-4686-8399-938544FF9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813" r="-2" b="-2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613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030">
        <p15:prstTrans prst="curtains"/>
      </p:transition>
    </mc:Choice>
    <mc:Fallback>
      <p:transition spd="slow" advTm="203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815DAB-570D-4D73-BEFC-91B714CE6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476" y="1468464"/>
            <a:ext cx="2858835" cy="187321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300"/>
              <a:t>Marcel </a:t>
            </a:r>
            <a:br>
              <a:rPr lang="en-US" sz="3300"/>
            </a:br>
            <a:r>
              <a:rPr lang="en-US" sz="3300"/>
              <a:t>Ohlenforst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E4308E-D3C7-4FB9-928C-C0B7F62EC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B033D76-5800-44B6-AFE9-EE2106935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22D6F85-FFBA-4F81-AEE5-AAA17CB7AA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AB0BB94-05E8-44CD-8411-04BB37288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7812"/>
          <a:stretch/>
        </p:blipFill>
        <p:spPr>
          <a:xfrm>
            <a:off x="1271222" y="1116345"/>
            <a:ext cx="6282919" cy="3866172"/>
          </a:xfrm>
          <a:prstGeom prst="rect">
            <a:avLst/>
          </a:prstGeom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8155E42-34DF-487F-9EE3-78A6093B3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695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616">
        <p15:prstTrans prst="curtains"/>
      </p:transition>
    </mc:Choice>
    <mc:Fallback>
      <p:transition spd="slow" advTm="261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FE23F2-9222-4310-8DB6-E7D5971E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Jo Starmans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B2BE5EF-ECB2-430D-B0F5-6C61DDA0B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8156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907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321">
        <p15:prstTrans prst="curtains"/>
      </p:transition>
    </mc:Choice>
    <mc:Fallback>
      <p:transition spd="slow" advTm="232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B3BD81-F554-4212-B982-9B4540FA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300" dirty="0"/>
              <a:t>Irene </a:t>
            </a:r>
            <a:br>
              <a:rPr lang="en-US" sz="3300" dirty="0"/>
            </a:br>
            <a:r>
              <a:rPr lang="en-US" sz="3300"/>
              <a:t>Bruijninckx</a:t>
            </a:r>
            <a:endParaRPr lang="en-US" sz="33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 descr="Afbeelding met gras, buiten, paard, sport&#10;&#10;Automatisch gegenereerde beschrijving">
            <a:extLst>
              <a:ext uri="{FF2B5EF4-FFF2-40B4-BE49-F238E27FC236}">
                <a16:creationId xmlns:a16="http://schemas.microsoft.com/office/drawing/2014/main" id="{8434828B-BC71-4FDA-A3C6-1958AED3B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445" r="-2" b="7780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606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169">
        <p15:prstTrans prst="curtains"/>
      </p:transition>
    </mc:Choice>
    <mc:Fallback>
      <p:transition spd="slow" advTm="216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9FB147-F208-4531-9D49-3A1F280CC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Frank </a:t>
            </a:r>
            <a:br>
              <a:rPr lang="en-US" sz="3600"/>
            </a:br>
            <a:r>
              <a:rPr lang="en-US" sz="3600"/>
              <a:t>Stoelinga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Tijdelijke aanduiding voor inhoud 4" descr="Afbeelding met buiten, gras, veld, plant&#10;&#10;Automatisch gegenereerde beschrijving">
            <a:extLst>
              <a:ext uri="{FF2B5EF4-FFF2-40B4-BE49-F238E27FC236}">
                <a16:creationId xmlns:a16="http://schemas.microsoft.com/office/drawing/2014/main" id="{1062F230-82E9-497B-9414-30145FAD3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813" r="-2" b="-2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282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736">
        <p15:prstTrans prst="curtains"/>
      </p:transition>
    </mc:Choice>
    <mc:Fallback>
      <p:transition spd="slow" advTm="2736">
        <p:fade/>
      </p:transition>
    </mc:Fallback>
  </mc:AlternateContent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231</Words>
  <Application>Microsoft Office PowerPoint</Application>
  <PresentationFormat>Breedbeeld</PresentationFormat>
  <Paragraphs>40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3" baseType="lpstr">
      <vt:lpstr>Arial</vt:lpstr>
      <vt:lpstr>Gill Sans MT</vt:lpstr>
      <vt:lpstr>Galerie</vt:lpstr>
      <vt:lpstr>Fotoclub De Sluiter Maasbracht</vt:lpstr>
      <vt:lpstr>Enkele belangrijke feiten</vt:lpstr>
      <vt:lpstr>Fotoclub de Sluiter in beeld</vt:lpstr>
      <vt:lpstr>Jos Joosten</vt:lpstr>
      <vt:lpstr>Jan houben</vt:lpstr>
      <vt:lpstr>Marcel  Ohlenforst</vt:lpstr>
      <vt:lpstr>Jo Starmans</vt:lpstr>
      <vt:lpstr>Irene  Bruijninckx</vt:lpstr>
      <vt:lpstr>Frank  Stoelinga</vt:lpstr>
      <vt:lpstr>Miel van  Montfort</vt:lpstr>
      <vt:lpstr>Marjan van der Heijden</vt:lpstr>
      <vt:lpstr>Jack Berkx</vt:lpstr>
      <vt:lpstr>Pieter Daems</vt:lpstr>
      <vt:lpstr>René Broens</vt:lpstr>
      <vt:lpstr>Maurice Smeets</vt:lpstr>
      <vt:lpstr>Bart Tummers</vt:lpstr>
      <vt:lpstr>Hanny Droog-puts</vt:lpstr>
      <vt:lpstr>Martijn droog</vt:lpstr>
      <vt:lpstr>Wim Verstappen</vt:lpstr>
      <vt:lpstr>Staat hier volgende keer jouw foto?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Fotoclub De Sluiter Maasbracht</dc:title>
  <dc:creator>Marjan van der Heijden</dc:creator>
  <cp:lastModifiedBy>Marjan van der Heijden</cp:lastModifiedBy>
  <cp:revision>3</cp:revision>
  <dcterms:created xsi:type="dcterms:W3CDTF">2020-11-29T19:06:29Z</dcterms:created>
  <dcterms:modified xsi:type="dcterms:W3CDTF">2020-11-29T19:21:55Z</dcterms:modified>
</cp:coreProperties>
</file>